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शीर्षक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संस्था की अवधारणा (Concept of Institution)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निष्कर्ष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संस्थाएँ समाज की आधारशिला हैं और सामाजिक जीवन को संगठित करती हैं।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परिचय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संस्था समाज की एक संगठित व्यवस्था है जो मानव आवश्यकताओं की पूर्ति करती है।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अर्थ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संस्था सामाजिक नियमों, मानदंडों एवं प्रक्रियाओं का संगठित स्वरूप है।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परिभाषाएँ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मैकाइवर एवं पेज: संस्था सामाजिक व्यवहार का स्थापित ढांचा है।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संस्था की अवधारणा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संस्थाएँ समाज में व्यवस्था, नियंत्रण और निरंतरता बनाए रखती हैं।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विशेषताएँ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सामाजिक स्वीकृति</a:t>
            </a:r>
          </a:p>
          <a:p>
            <a:r>
              <a:t>• स्थायित्व</a:t>
            </a:r>
          </a:p>
          <a:p>
            <a:r>
              <a:t>• नियमबद्धता</a:t>
            </a:r>
          </a:p>
          <a:p>
            <a:r>
              <a:t>• उद्देश्यपूर्ण</a:t>
            </a:r>
          </a:p>
          <a:p>
            <a:r>
              <a:t>• सांस्कृतिक आधार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महत्व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सामाजिक नियंत्रण</a:t>
            </a:r>
          </a:p>
          <a:p>
            <a:r>
              <a:t>• आवश्यकताओं की पूर्ति</a:t>
            </a:r>
          </a:p>
          <a:p>
            <a:r>
              <a:t>• सामाजिक एकता</a:t>
            </a:r>
          </a:p>
          <a:p>
            <a:r>
              <a:t>• विकास में सहायक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प्रमुख संस्थाएँ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परिवार, शिक्षा, धर्म, अर्थव्यवस्था, राजनीति, विवाह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कार्य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समाजीकरण, मूल्य संरक्षण, सामाजिक व्यवस्था, भूमिका निर्धारण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