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शीर्षक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समाज एवं संस्कृति</a:t>
            </a:r>
          </a:p>
          <a:p>
            <a:r>
              <a:t>(Society and Culture)</a:t>
            </a:r>
          </a:p>
          <a:p>
            <a:r>
              <a:t>अर्थ, विशेषताएँ एवं संबंधों की व्यवस्था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निष्कर्ष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समाज एवं संस्कृति मानव जीवन के आधार हैं और सामाजिक विकास में महत्वपूर्ण भूमिका निभाते हैं।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समाज का अर्थ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समाज व्यक्तियों के बीच सामाजिक संबंधों की संगठित व्यवस्था है।</a:t>
            </a:r>
          </a:p>
          <a:p>
            <a:r>
              <a:t>• पारस्परिक संबंध</a:t>
            </a:r>
          </a:p>
          <a:p>
            <a:r>
              <a:t>• सहयोग</a:t>
            </a:r>
          </a:p>
          <a:p>
            <a:r>
              <a:t>• सामाजिक संस्थाएँ</a:t>
            </a:r>
          </a:p>
          <a:p>
            <a:r>
              <a:t>• सामाजिक नियंत्रण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संस्कृति का अर्थ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संस्कृति जीवन जीने की शैली है।</a:t>
            </a:r>
          </a:p>
          <a:p>
            <a:r>
              <a:t>• भाषा</a:t>
            </a:r>
          </a:p>
          <a:p>
            <a:r>
              <a:t>• धर्म</a:t>
            </a:r>
          </a:p>
          <a:p>
            <a:r>
              <a:t>• परंपराएँ</a:t>
            </a:r>
          </a:p>
          <a:p>
            <a:r>
              <a:t>• मूल्य</a:t>
            </a:r>
          </a:p>
          <a:p>
            <a:r>
              <a:t>• कला एवं साहित्य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समाज की विशेषताएँ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सामाजिक संबंध</a:t>
            </a:r>
          </a:p>
          <a:p>
            <a:r>
              <a:t>• सहयोग</a:t>
            </a:r>
          </a:p>
          <a:p>
            <a:r>
              <a:t>• पारस्परिक निर्भरता</a:t>
            </a:r>
          </a:p>
          <a:p>
            <a:r>
              <a:t>• संगठन</a:t>
            </a:r>
          </a:p>
          <a:p>
            <a:r>
              <a:t>• निरंतरता</a:t>
            </a:r>
          </a:p>
          <a:p>
            <a:r>
              <a:t>• समानता एवं असमानता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संस्कृति की विशेषताएँ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सीखी जाती है</a:t>
            </a:r>
          </a:p>
          <a:p>
            <a:r>
              <a:t>• हस्तांतरित होती है</a:t>
            </a:r>
          </a:p>
          <a:p>
            <a:r>
              <a:t>• सामाजिक होती है</a:t>
            </a:r>
          </a:p>
          <a:p>
            <a:r>
              <a:t>• परिवर्तनशील होती है</a:t>
            </a:r>
          </a:p>
          <a:p>
            <a:r>
              <a:t>• आदर्शों पर आधारित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समाज और संस्कृति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दोनों परस्पर पूरक हैं। समाज संस्कृति को जन्म देता है तथा संस्कृति समाज को दिशा प्रदान करती है।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समाज एक संबंधों की व्यवस्था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समाज सामाजिक संबंधों का जाल है।</a:t>
            </a:r>
          </a:p>
          <a:p>
            <a:r>
              <a:t>• पारिवारिक संबंध</a:t>
            </a:r>
          </a:p>
          <a:p>
            <a:r>
              <a:t>• आर्थिक संबंध</a:t>
            </a:r>
          </a:p>
          <a:p>
            <a:r>
              <a:t>• राजनीतिक संबंध</a:t>
            </a:r>
          </a:p>
          <a:p>
            <a:r>
              <a:t>• शैक्षिक संबंध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संबंधों की विशेषताएँ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पारस्परिकता</a:t>
            </a:r>
          </a:p>
          <a:p>
            <a:r>
              <a:t>• सहयोग</a:t>
            </a:r>
          </a:p>
          <a:p>
            <a:r>
              <a:t>• भूमिकाएँ</a:t>
            </a:r>
          </a:p>
          <a:p>
            <a:r>
              <a:t>• दायित्व</a:t>
            </a:r>
          </a:p>
          <a:p>
            <a:r>
              <a:t>• सामाजिक नियंत्रण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महत्व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सामाजिक एकता</a:t>
            </a:r>
          </a:p>
          <a:p>
            <a:r>
              <a:t>• व्यक्तित्व विकास</a:t>
            </a:r>
          </a:p>
          <a:p>
            <a:r>
              <a:t>• सामाजिक स्थिरता</a:t>
            </a:r>
          </a:p>
          <a:p>
            <a:r>
              <a:t>• सांस्कृतिक संरक्षण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