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-Introduction-to-Textile-1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Introduction-to-Textile-11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-Introduction-to-Textile-12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-Introduction-to-Textile-13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Introduction-to-Textile-14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-Introduction-to-Textile-15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-Introduction-to-Textile-16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-Introduction-to-Textile-17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-Introduction-to-Textile-18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-Introduction-to-Textile-19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-Introduction-to-Textile-20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-Introduction-to-Textile-3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-Introduction-to-Textile-21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-Introduction-to-Textile-22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-Introduction-to-Textile-4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Introduction-to-Textile-5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Introduction-to-Textile-6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Introduction-to-Textile-7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-Introduction-to-Textile-8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-Introduction-to-Textile-9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-Introduction-to-Textile-10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yogesh ramteke</cp:lastModifiedBy>
  <cp:revision>2</cp:revision>
  <dcterms:created xsi:type="dcterms:W3CDTF">2013-01-27T09:14:16Z</dcterms:created>
  <dcterms:modified xsi:type="dcterms:W3CDTF">2025-12-19T06:42:41Z</dcterms:modified>
  <cp:category/>
</cp:coreProperties>
</file>