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परिवार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अर्थ, परिभाषा, संरचना, उत्पत्ति एवं निष्कर्ष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परिवार का अर्थ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परिवार वह सामाजिक इकाई है जिसमें रक्त-संबंध,</a:t>
            </a:r>
          </a:p>
          <a:p>
            <a:r>
              <a:t>वैवाहिक संबंध या गोद लिए गए संबंधों के आधार पर लोग एक साथ रहते हैं।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परिवार की परिभाषा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परिवार समाज की सबसे छोटी इकाई है जहाँ सदस्य एक-दूसरे के साथ</a:t>
            </a:r>
          </a:p>
          <a:p>
            <a:r>
              <a:t>भावनात्मक, सामाजिक और आर्थिक रूप से जुड़े होते हैं।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परिवार की संरचना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एकल परिवार</a:t>
            </a:r>
          </a:p>
          <a:p>
            <a:r>
              <a:t>2. संयुक्त परिवार</a:t>
            </a:r>
          </a:p>
          <a:p>
            <a:r>
              <a:t>3. विस्तृत परिवार</a:t>
            </a:r>
          </a:p>
          <a:p>
            <a:r>
              <a:t>4. मातृसत्तात्मक/पितृसत्तात्मक संरचना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परिवार की उत्पत्ति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मानव सभ्यता के प्रारंभ से ही परिवार का अस्तित्व माना जाता है।</a:t>
            </a:r>
          </a:p>
          <a:p>
            <a:r>
              <a:t>यह सुरक्षा, सहयोग और सामाजिक व्यवस्था के लिए विकसित हुआ।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परिवार (चित्र)</a:t>
            </a:r>
          </a:p>
        </p:txBody>
      </p:sp>
      <p:pic>
        <p:nvPicPr>
          <p:cNvPr id="3" name="Picture 2" descr="fami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371600"/>
            <a:ext cx="36576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निष्कर्ष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परिवार मनुष्य के विकास की आधारशिला है। यह व्यक्ति को</a:t>
            </a:r>
          </a:p>
          <a:p>
            <a:r>
              <a:t>सुरक्षा, संस्कार, पहचान और सामाजिक मूल्यों का आधार प्रदान करता है।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