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6907"/>
            <a:ext cx="8229600" cy="1143000"/>
          </a:xfrm>
        </p:spPr>
        <p:txBody>
          <a:bodyPr>
            <a:normAutofit fontScale="90000"/>
          </a:bodyPr>
          <a:lstStyle/>
          <a:p>
            <a:r>
              <a:t>विवाह के प्रकार, अर्थ, परिभाषा एवं संरचना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विवाह का अर्थ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विवाह दो व्यक्तियों के सामाजिक एवं वैधानिक बंधन का नाम है।</a:t>
            </a:r>
          </a:p>
          <a:p>
            <a:pPr lvl="1"/>
            <a:r>
              <a:t>यह परिवार निर्माण की आधारशिला है।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विवाह की परिभाषा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सामाजिक वैज्ञानिकों के अनुसार यह एक स्थायी और स्वीकृत संबंध है।</a:t>
            </a:r>
          </a:p>
          <a:p>
            <a:pPr lvl="1"/>
            <a:r>
              <a:t>इसका उद्देश्य सामाजिक, सांस्कृतिक और जैविक आवश्यकताओं की पूर्ति करना है।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विवाह के प्रमुख प्रकार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एक-पत्नी प्रथा (Monogamy)</a:t>
            </a:r>
          </a:p>
          <a:p>
            <a:pPr lvl="1"/>
            <a:r>
              <a:t>बहु-पत्नी प्रथा (Polygyny)</a:t>
            </a:r>
          </a:p>
          <a:p>
            <a:pPr lvl="1"/>
            <a:r>
              <a:t>बहु-पति प्रथा (Polyandry)</a:t>
            </a:r>
          </a:p>
          <a:p>
            <a:pPr lvl="1"/>
            <a:r>
              <a:t>समूह विवाह (Group Marriage)</a:t>
            </a:r>
          </a:p>
          <a:p>
            <a:pPr lvl="1"/>
            <a:r>
              <a:t>अन्य प्रकार (जैसे बल विवाह, प्रेम विवाह, अरेंज्ड विवाह आदि)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विवाह की संरचना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सामाजिक नियम और परंपराएँ</a:t>
            </a:r>
          </a:p>
          <a:p>
            <a:pPr lvl="1"/>
            <a:r>
              <a:t>धार्मिक एवं सांस्कृतिक मान्यताएँ</a:t>
            </a:r>
          </a:p>
          <a:p>
            <a:pPr lvl="1"/>
            <a:r>
              <a:t>कानूनी प्रावधान</a:t>
            </a:r>
          </a:p>
          <a:p>
            <a:pPr lvl="1"/>
            <a:r>
              <a:t>परिवार एवं रिश्तेदारी की भूमिका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116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विवाह के प्रकार, अर्थ, परिभाषा एवं संरचना</vt:lpstr>
      <vt:lpstr>विवाह का अर्थ</vt:lpstr>
      <vt:lpstr>विवाह की परिभाषा</vt:lpstr>
      <vt:lpstr>विवाह के प्रमुख प्रकार</vt:lpstr>
      <vt:lpstr>विवाह की संरचना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विवाह के प्रकार, अर्थ, परिभाषा एवं संरचना</dc:title>
  <dc:subject/>
  <dc:creator/>
  <cp:keywords/>
  <dc:description>generated using python-pptx</dc:description>
  <cp:lastModifiedBy>HP</cp:lastModifiedBy>
  <cp:revision>2</cp:revision>
  <dcterms:created xsi:type="dcterms:W3CDTF">2013-01-27T09:14:16Z</dcterms:created>
  <dcterms:modified xsi:type="dcterms:W3CDTF">2025-12-15T09:35:59Z</dcterms:modified>
  <cp:category/>
</cp:coreProperties>
</file>