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जाती (Caste) : परिचय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भारतीय सामाजिक संरचना का मूल आधार</a:t>
            </a:r>
          </a:p>
          <a:p>
            <a:pPr lvl="1"/>
            <a:r>
              <a:t>• जन्म-आधारित सामाजिक विभाजन</a:t>
            </a:r>
          </a:p>
          <a:p>
            <a:pPr lvl="1"/>
            <a:r>
              <a:t>• सामाजिक स्थिति, पेशा और वैवाहिक संबंधों को प्रभावित करती है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जाती की विशेषताएँ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जन्म आधारित सदस्यता</a:t>
            </a:r>
          </a:p>
          <a:p>
            <a:pPr lvl="1"/>
            <a:r>
              <a:t>• एंडोगैमी (अपनी जाति में विवाह)</a:t>
            </a:r>
          </a:p>
          <a:p>
            <a:pPr lvl="1"/>
            <a:r>
              <a:t>• सामाजिक बंदीकरण</a:t>
            </a:r>
          </a:p>
          <a:p>
            <a:pPr lvl="1"/>
            <a:r>
              <a:t>• पारंपरिक पेशे</a:t>
            </a:r>
          </a:p>
          <a:p>
            <a:pPr lvl="1"/>
            <a:r>
              <a:t>• खान–पान और स्पर्श की शुद्धता–अशुद्धता मान्यताएँ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जाति की उत्पत्ति के सिद्धांत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नस्लीय सिद्धांत</a:t>
            </a:r>
          </a:p>
          <a:p>
            <a:pPr lvl="1"/>
            <a:r>
              <a:t>• व्यवसायिक सिद्धांत</a:t>
            </a:r>
          </a:p>
          <a:p>
            <a:pPr lvl="1"/>
            <a:r>
              <a:t>• धार्मिक/पौराणिक सिद्धांत</a:t>
            </a:r>
          </a:p>
          <a:p>
            <a:pPr lvl="1"/>
            <a:r>
              <a:t>• राजनीतिक सिद्धांत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भारतीय समाज में जाति की भूमिका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सामाजिक पहचान का आधार</a:t>
            </a:r>
          </a:p>
          <a:p>
            <a:pPr lvl="1"/>
            <a:r>
              <a:t>• सामाजिक अनुशासन बनाए रखना</a:t>
            </a:r>
          </a:p>
          <a:p>
            <a:pPr lvl="1"/>
            <a:r>
              <a:t>• परंपराओं का संरक्षण</a:t>
            </a:r>
          </a:p>
          <a:p>
            <a:pPr lvl="1"/>
            <a:r>
              <a:t>• सामाजिक गतिशीलता पर नियंत्रण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जाति और सामाजिक परिवर्तन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शिक्षा का प्रसार</a:t>
            </a:r>
          </a:p>
          <a:p>
            <a:pPr lvl="1"/>
            <a:r>
              <a:t>• औद्योगीकरण और शहरीकरण</a:t>
            </a:r>
          </a:p>
          <a:p>
            <a:pPr lvl="1"/>
            <a:r>
              <a:t>• लोकतंत्र और आरक्षण</a:t>
            </a:r>
          </a:p>
          <a:p>
            <a:pPr lvl="1"/>
            <a:r>
              <a:t>• अंतर-जातीय विवाह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आधुनिक भारत में जाति की चुनौतियाँ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जातीय भेदभाव</a:t>
            </a:r>
          </a:p>
          <a:p>
            <a:pPr lvl="1"/>
            <a:r>
              <a:t>• असमानता</a:t>
            </a:r>
          </a:p>
          <a:p>
            <a:pPr lvl="1"/>
            <a:r>
              <a:t>• राजनीतिक उपयोग</a:t>
            </a:r>
          </a:p>
          <a:p>
            <a:pPr lvl="1"/>
            <a:r>
              <a:t>• सामाजिक तनाव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निष्कर्ष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• जाति व्यवस्था का प्रभाव आज भी समाज में गहरा है</a:t>
            </a:r>
          </a:p>
          <a:p>
            <a:pPr lvl="1"/>
            <a:r>
              <a:t>• सामाजिक न्याय और समानता के लिए परिवर्तन आवश्यक है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